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EE1714-75B9-4860-B11C-2AEF56CE9FE4}" v="7" dt="2022-04-12T09:31:19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3" autoAdjust="0"/>
    <p:restoredTop sz="94660"/>
  </p:normalViewPr>
  <p:slideViewPr>
    <p:cSldViewPr snapToGrid="0">
      <p:cViewPr varScale="1">
        <p:scale>
          <a:sx n="35" d="100"/>
          <a:sy n="35" d="100"/>
        </p:scale>
        <p:origin x="10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nus Kempe" userId="1d01a0bf-fe44-4aa7-b5d2-25bc8fb7fef8" providerId="ADAL" clId="{5AEE1714-75B9-4860-B11C-2AEF56CE9FE4}"/>
    <pc:docChg chg="custSel addSld modSld">
      <pc:chgData name="Magnus Kempe" userId="1d01a0bf-fe44-4aa7-b5d2-25bc8fb7fef8" providerId="ADAL" clId="{5AEE1714-75B9-4860-B11C-2AEF56CE9FE4}" dt="2022-04-12T09:31:27.733" v="55" actId="14100"/>
      <pc:docMkLst>
        <pc:docMk/>
      </pc:docMkLst>
      <pc:sldChg chg="addSp delSp modSp mod">
        <pc:chgData name="Magnus Kempe" userId="1d01a0bf-fe44-4aa7-b5d2-25bc8fb7fef8" providerId="ADAL" clId="{5AEE1714-75B9-4860-B11C-2AEF56CE9FE4}" dt="2022-04-12T09:25:19.880" v="6" actId="14100"/>
        <pc:sldMkLst>
          <pc:docMk/>
          <pc:sldMk cId="1017508686" sldId="263"/>
        </pc:sldMkLst>
        <pc:spChg chg="del">
          <ac:chgData name="Magnus Kempe" userId="1d01a0bf-fe44-4aa7-b5d2-25bc8fb7fef8" providerId="ADAL" clId="{5AEE1714-75B9-4860-B11C-2AEF56CE9FE4}" dt="2022-04-12T09:24:36.449" v="0" actId="21"/>
          <ac:spMkLst>
            <pc:docMk/>
            <pc:sldMk cId="1017508686" sldId="263"/>
            <ac:spMk id="2" creationId="{EFFE2206-81E5-4381-A51B-3291B816A35D}"/>
          </ac:spMkLst>
        </pc:spChg>
        <pc:spChg chg="del">
          <ac:chgData name="Magnus Kempe" userId="1d01a0bf-fe44-4aa7-b5d2-25bc8fb7fef8" providerId="ADAL" clId="{5AEE1714-75B9-4860-B11C-2AEF56CE9FE4}" dt="2022-04-12T09:24:42.511" v="1" actId="21"/>
          <ac:spMkLst>
            <pc:docMk/>
            <pc:sldMk cId="1017508686" sldId="263"/>
            <ac:spMk id="3" creationId="{079447E3-A06E-4D09-BBBB-C4730B6CFE4A}"/>
          </ac:spMkLst>
        </pc:spChg>
        <pc:picChg chg="add mod">
          <ac:chgData name="Magnus Kempe" userId="1d01a0bf-fe44-4aa7-b5d2-25bc8fb7fef8" providerId="ADAL" clId="{5AEE1714-75B9-4860-B11C-2AEF56CE9FE4}" dt="2022-04-12T09:25:19.880" v="6" actId="14100"/>
          <ac:picMkLst>
            <pc:docMk/>
            <pc:sldMk cId="1017508686" sldId="263"/>
            <ac:picMk id="5" creationId="{6B75EBCD-47C9-4FE8-9AFB-485FFFA44771}"/>
          </ac:picMkLst>
        </pc:picChg>
      </pc:sldChg>
      <pc:sldChg chg="addSp delSp modSp mod">
        <pc:chgData name="Magnus Kempe" userId="1d01a0bf-fe44-4aa7-b5d2-25bc8fb7fef8" providerId="ADAL" clId="{5AEE1714-75B9-4860-B11C-2AEF56CE9FE4}" dt="2022-04-12T09:26:03.517" v="14" actId="14100"/>
        <pc:sldMkLst>
          <pc:docMk/>
          <pc:sldMk cId="3685184800" sldId="264"/>
        </pc:sldMkLst>
        <pc:spChg chg="del">
          <ac:chgData name="Magnus Kempe" userId="1d01a0bf-fe44-4aa7-b5d2-25bc8fb7fef8" providerId="ADAL" clId="{5AEE1714-75B9-4860-B11C-2AEF56CE9FE4}" dt="2022-04-12T09:25:28.250" v="8" actId="21"/>
          <ac:spMkLst>
            <pc:docMk/>
            <pc:sldMk cId="3685184800" sldId="264"/>
            <ac:spMk id="2" creationId="{CE62EEDF-7E80-494E-B7C4-0607FFCB6A89}"/>
          </ac:spMkLst>
        </pc:spChg>
        <pc:spChg chg="del">
          <ac:chgData name="Magnus Kempe" userId="1d01a0bf-fe44-4aa7-b5d2-25bc8fb7fef8" providerId="ADAL" clId="{5AEE1714-75B9-4860-B11C-2AEF56CE9FE4}" dt="2022-04-12T09:25:31.498" v="9" actId="21"/>
          <ac:spMkLst>
            <pc:docMk/>
            <pc:sldMk cId="3685184800" sldId="264"/>
            <ac:spMk id="3" creationId="{62232787-242A-4996-A924-101F38F74514}"/>
          </ac:spMkLst>
        </pc:spChg>
        <pc:picChg chg="add mod">
          <ac:chgData name="Magnus Kempe" userId="1d01a0bf-fe44-4aa7-b5d2-25bc8fb7fef8" providerId="ADAL" clId="{5AEE1714-75B9-4860-B11C-2AEF56CE9FE4}" dt="2022-04-12T09:26:03.517" v="14" actId="14100"/>
          <ac:picMkLst>
            <pc:docMk/>
            <pc:sldMk cId="3685184800" sldId="264"/>
            <ac:picMk id="5" creationId="{FE2AAC35-CE83-4BAB-8BC2-F9BD8B556DB4}"/>
          </ac:picMkLst>
        </pc:picChg>
      </pc:sldChg>
      <pc:sldChg chg="addSp delSp modSp new mod">
        <pc:chgData name="Magnus Kempe" userId="1d01a0bf-fe44-4aa7-b5d2-25bc8fb7fef8" providerId="ADAL" clId="{5AEE1714-75B9-4860-B11C-2AEF56CE9FE4}" dt="2022-04-12T09:26:55.629" v="22" actId="14100"/>
        <pc:sldMkLst>
          <pc:docMk/>
          <pc:sldMk cId="3387863499" sldId="265"/>
        </pc:sldMkLst>
        <pc:spChg chg="del">
          <ac:chgData name="Magnus Kempe" userId="1d01a0bf-fe44-4aa7-b5d2-25bc8fb7fef8" providerId="ADAL" clId="{5AEE1714-75B9-4860-B11C-2AEF56CE9FE4}" dt="2022-04-12T09:26:13.556" v="16" actId="21"/>
          <ac:spMkLst>
            <pc:docMk/>
            <pc:sldMk cId="3387863499" sldId="265"/>
            <ac:spMk id="2" creationId="{368C6B4D-E687-464C-8EAD-F4B119F07F57}"/>
          </ac:spMkLst>
        </pc:spChg>
        <pc:spChg chg="del">
          <ac:chgData name="Magnus Kempe" userId="1d01a0bf-fe44-4aa7-b5d2-25bc8fb7fef8" providerId="ADAL" clId="{5AEE1714-75B9-4860-B11C-2AEF56CE9FE4}" dt="2022-04-12T09:26:19.600" v="17" actId="21"/>
          <ac:spMkLst>
            <pc:docMk/>
            <pc:sldMk cId="3387863499" sldId="265"/>
            <ac:spMk id="3" creationId="{3B1B59C9-F5CB-4473-B437-3C2AB08FEC07}"/>
          </ac:spMkLst>
        </pc:spChg>
        <pc:picChg chg="add mod">
          <ac:chgData name="Magnus Kempe" userId="1d01a0bf-fe44-4aa7-b5d2-25bc8fb7fef8" providerId="ADAL" clId="{5AEE1714-75B9-4860-B11C-2AEF56CE9FE4}" dt="2022-04-12T09:26:55.629" v="22" actId="14100"/>
          <ac:picMkLst>
            <pc:docMk/>
            <pc:sldMk cId="3387863499" sldId="265"/>
            <ac:picMk id="5" creationId="{AC9C394F-D1FC-4ACF-9A50-BA949D127B7E}"/>
          </ac:picMkLst>
        </pc:picChg>
      </pc:sldChg>
      <pc:sldChg chg="addSp delSp modSp new mod">
        <pc:chgData name="Magnus Kempe" userId="1d01a0bf-fe44-4aa7-b5d2-25bc8fb7fef8" providerId="ADAL" clId="{5AEE1714-75B9-4860-B11C-2AEF56CE9FE4}" dt="2022-04-12T09:28:07.830" v="30" actId="14100"/>
        <pc:sldMkLst>
          <pc:docMk/>
          <pc:sldMk cId="1602294175" sldId="266"/>
        </pc:sldMkLst>
        <pc:spChg chg="del">
          <ac:chgData name="Magnus Kempe" userId="1d01a0bf-fe44-4aa7-b5d2-25bc8fb7fef8" providerId="ADAL" clId="{5AEE1714-75B9-4860-B11C-2AEF56CE9FE4}" dt="2022-04-12T09:27:04.140" v="24" actId="21"/>
          <ac:spMkLst>
            <pc:docMk/>
            <pc:sldMk cId="1602294175" sldId="266"/>
            <ac:spMk id="2" creationId="{8D6E9A0C-52E5-4294-8620-D3CF39313666}"/>
          </ac:spMkLst>
        </pc:spChg>
        <pc:spChg chg="del">
          <ac:chgData name="Magnus Kempe" userId="1d01a0bf-fe44-4aa7-b5d2-25bc8fb7fef8" providerId="ADAL" clId="{5AEE1714-75B9-4860-B11C-2AEF56CE9FE4}" dt="2022-04-12T09:27:07.070" v="25" actId="21"/>
          <ac:spMkLst>
            <pc:docMk/>
            <pc:sldMk cId="1602294175" sldId="266"/>
            <ac:spMk id="3" creationId="{DE7C35C6-A494-4825-8457-59FA38EF438F}"/>
          </ac:spMkLst>
        </pc:spChg>
        <pc:picChg chg="add mod">
          <ac:chgData name="Magnus Kempe" userId="1d01a0bf-fe44-4aa7-b5d2-25bc8fb7fef8" providerId="ADAL" clId="{5AEE1714-75B9-4860-B11C-2AEF56CE9FE4}" dt="2022-04-12T09:28:07.830" v="30" actId="14100"/>
          <ac:picMkLst>
            <pc:docMk/>
            <pc:sldMk cId="1602294175" sldId="266"/>
            <ac:picMk id="5" creationId="{B55B2F47-B8F9-4C74-B0E9-CB1027A5DAF3}"/>
          </ac:picMkLst>
        </pc:picChg>
      </pc:sldChg>
      <pc:sldChg chg="addSp delSp modSp new mod">
        <pc:chgData name="Magnus Kempe" userId="1d01a0bf-fe44-4aa7-b5d2-25bc8fb7fef8" providerId="ADAL" clId="{5AEE1714-75B9-4860-B11C-2AEF56CE9FE4}" dt="2022-04-12T09:29:55.205" v="39" actId="14100"/>
        <pc:sldMkLst>
          <pc:docMk/>
          <pc:sldMk cId="2170752648" sldId="267"/>
        </pc:sldMkLst>
        <pc:spChg chg="del">
          <ac:chgData name="Magnus Kempe" userId="1d01a0bf-fe44-4aa7-b5d2-25bc8fb7fef8" providerId="ADAL" clId="{5AEE1714-75B9-4860-B11C-2AEF56CE9FE4}" dt="2022-04-12T09:28:16.104" v="32" actId="21"/>
          <ac:spMkLst>
            <pc:docMk/>
            <pc:sldMk cId="2170752648" sldId="267"/>
            <ac:spMk id="2" creationId="{A8EF0D53-7FD8-424F-BA35-E3FAD2B200E6}"/>
          </ac:spMkLst>
        </pc:spChg>
        <pc:spChg chg="del">
          <ac:chgData name="Magnus Kempe" userId="1d01a0bf-fe44-4aa7-b5d2-25bc8fb7fef8" providerId="ADAL" clId="{5AEE1714-75B9-4860-B11C-2AEF56CE9FE4}" dt="2022-04-12T09:28:18.586" v="33" actId="21"/>
          <ac:spMkLst>
            <pc:docMk/>
            <pc:sldMk cId="2170752648" sldId="267"/>
            <ac:spMk id="3" creationId="{FA634564-E79B-4489-8E9C-4066577BC7A9}"/>
          </ac:spMkLst>
        </pc:spChg>
        <pc:picChg chg="add mod">
          <ac:chgData name="Magnus Kempe" userId="1d01a0bf-fe44-4aa7-b5d2-25bc8fb7fef8" providerId="ADAL" clId="{5AEE1714-75B9-4860-B11C-2AEF56CE9FE4}" dt="2022-04-12T09:29:55.205" v="39" actId="14100"/>
          <ac:picMkLst>
            <pc:docMk/>
            <pc:sldMk cId="2170752648" sldId="267"/>
            <ac:picMk id="5" creationId="{B980CC1B-2BC5-44CF-94C6-F308F76B09D2}"/>
          </ac:picMkLst>
        </pc:picChg>
      </pc:sldChg>
      <pc:sldChg chg="addSp delSp modSp new mod">
        <pc:chgData name="Magnus Kempe" userId="1d01a0bf-fe44-4aa7-b5d2-25bc8fb7fef8" providerId="ADAL" clId="{5AEE1714-75B9-4860-B11C-2AEF56CE9FE4}" dt="2022-04-12T09:30:36.727" v="47" actId="14100"/>
        <pc:sldMkLst>
          <pc:docMk/>
          <pc:sldMk cId="1322025581" sldId="268"/>
        </pc:sldMkLst>
        <pc:spChg chg="del">
          <ac:chgData name="Magnus Kempe" userId="1d01a0bf-fe44-4aa7-b5d2-25bc8fb7fef8" providerId="ADAL" clId="{5AEE1714-75B9-4860-B11C-2AEF56CE9FE4}" dt="2022-04-12T09:30:15.469" v="41" actId="21"/>
          <ac:spMkLst>
            <pc:docMk/>
            <pc:sldMk cId="1322025581" sldId="268"/>
            <ac:spMk id="2" creationId="{AC6EF662-6ABA-4B94-9360-F2D1F6496D78}"/>
          </ac:spMkLst>
        </pc:spChg>
        <pc:spChg chg="del">
          <ac:chgData name="Magnus Kempe" userId="1d01a0bf-fe44-4aa7-b5d2-25bc8fb7fef8" providerId="ADAL" clId="{5AEE1714-75B9-4860-B11C-2AEF56CE9FE4}" dt="2022-04-12T09:30:18.768" v="42" actId="21"/>
          <ac:spMkLst>
            <pc:docMk/>
            <pc:sldMk cId="1322025581" sldId="268"/>
            <ac:spMk id="3" creationId="{B48CD920-B0CB-4FEC-8374-E8E4FA487907}"/>
          </ac:spMkLst>
        </pc:spChg>
        <pc:picChg chg="add mod">
          <ac:chgData name="Magnus Kempe" userId="1d01a0bf-fe44-4aa7-b5d2-25bc8fb7fef8" providerId="ADAL" clId="{5AEE1714-75B9-4860-B11C-2AEF56CE9FE4}" dt="2022-04-12T09:30:36.727" v="47" actId="14100"/>
          <ac:picMkLst>
            <pc:docMk/>
            <pc:sldMk cId="1322025581" sldId="268"/>
            <ac:picMk id="5" creationId="{AD373710-CAA6-46CD-B412-EEDBB4610E42}"/>
          </ac:picMkLst>
        </pc:picChg>
      </pc:sldChg>
      <pc:sldChg chg="addSp delSp modSp new mod">
        <pc:chgData name="Magnus Kempe" userId="1d01a0bf-fe44-4aa7-b5d2-25bc8fb7fef8" providerId="ADAL" clId="{5AEE1714-75B9-4860-B11C-2AEF56CE9FE4}" dt="2022-04-12T09:31:27.733" v="55" actId="14100"/>
        <pc:sldMkLst>
          <pc:docMk/>
          <pc:sldMk cId="2745060214" sldId="269"/>
        </pc:sldMkLst>
        <pc:spChg chg="del">
          <ac:chgData name="Magnus Kempe" userId="1d01a0bf-fe44-4aa7-b5d2-25bc8fb7fef8" providerId="ADAL" clId="{5AEE1714-75B9-4860-B11C-2AEF56CE9FE4}" dt="2022-04-12T09:31:06.921" v="48" actId="21"/>
          <ac:spMkLst>
            <pc:docMk/>
            <pc:sldMk cId="2745060214" sldId="269"/>
            <ac:spMk id="2" creationId="{0C97884D-F109-4EF8-B40B-FFB9DCA5F8E0}"/>
          </ac:spMkLst>
        </pc:spChg>
        <pc:spChg chg="del">
          <ac:chgData name="Magnus Kempe" userId="1d01a0bf-fe44-4aa7-b5d2-25bc8fb7fef8" providerId="ADAL" clId="{5AEE1714-75B9-4860-B11C-2AEF56CE9FE4}" dt="2022-04-12T09:31:09.888" v="49" actId="21"/>
          <ac:spMkLst>
            <pc:docMk/>
            <pc:sldMk cId="2745060214" sldId="269"/>
            <ac:spMk id="3" creationId="{62ED2816-23B4-4496-8923-9000DD55FCD2}"/>
          </ac:spMkLst>
        </pc:spChg>
        <pc:picChg chg="add mod">
          <ac:chgData name="Magnus Kempe" userId="1d01a0bf-fe44-4aa7-b5d2-25bc8fb7fef8" providerId="ADAL" clId="{5AEE1714-75B9-4860-B11C-2AEF56CE9FE4}" dt="2022-04-12T09:31:27.733" v="55" actId="14100"/>
          <ac:picMkLst>
            <pc:docMk/>
            <pc:sldMk cId="2745060214" sldId="269"/>
            <ac:picMk id="5" creationId="{043E8E6C-947F-4A81-ABC3-16C29D1C0BC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9EDA-038C-4D7A-9060-4CE0716E22F7}" type="datetimeFigureOut">
              <a:rPr lang="sv-SE" smtClean="0"/>
              <a:t>2022-04-12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071B-ED17-4701-9583-DED368C81C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818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9EDA-038C-4D7A-9060-4CE0716E22F7}" type="datetimeFigureOut">
              <a:rPr lang="sv-SE" smtClean="0"/>
              <a:t>2022-04-12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071B-ED17-4701-9583-DED368C81C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5885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9EDA-038C-4D7A-9060-4CE0716E22F7}" type="datetimeFigureOut">
              <a:rPr lang="sv-SE" smtClean="0"/>
              <a:t>2022-04-12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071B-ED17-4701-9583-DED368C81C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6498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9EDA-038C-4D7A-9060-4CE0716E22F7}" type="datetimeFigureOut">
              <a:rPr lang="sv-SE" smtClean="0"/>
              <a:t>2022-04-12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071B-ED17-4701-9583-DED368C81C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8844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9EDA-038C-4D7A-9060-4CE0716E22F7}" type="datetimeFigureOut">
              <a:rPr lang="sv-SE" smtClean="0"/>
              <a:t>2022-04-12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071B-ED17-4701-9583-DED368C81C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604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9EDA-038C-4D7A-9060-4CE0716E22F7}" type="datetimeFigureOut">
              <a:rPr lang="sv-SE" smtClean="0"/>
              <a:t>2022-04-12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071B-ED17-4701-9583-DED368C81C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3440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9EDA-038C-4D7A-9060-4CE0716E22F7}" type="datetimeFigureOut">
              <a:rPr lang="sv-SE" smtClean="0"/>
              <a:t>2022-04-12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071B-ED17-4701-9583-DED368C81C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2159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9EDA-038C-4D7A-9060-4CE0716E22F7}" type="datetimeFigureOut">
              <a:rPr lang="sv-SE" smtClean="0"/>
              <a:t>2022-04-12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071B-ED17-4701-9583-DED368C81C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6157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9EDA-038C-4D7A-9060-4CE0716E22F7}" type="datetimeFigureOut">
              <a:rPr lang="sv-SE" smtClean="0"/>
              <a:t>2022-04-12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071B-ED17-4701-9583-DED368C81C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2321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9EDA-038C-4D7A-9060-4CE0716E22F7}" type="datetimeFigureOut">
              <a:rPr lang="sv-SE" smtClean="0"/>
              <a:t>2022-04-12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071B-ED17-4701-9583-DED368C81C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5951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9EDA-038C-4D7A-9060-4CE0716E22F7}" type="datetimeFigureOut">
              <a:rPr lang="sv-SE" smtClean="0"/>
              <a:t>2022-04-12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071B-ED17-4701-9583-DED368C81C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5114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09EDA-038C-4D7A-9060-4CE0716E22F7}" type="datetimeFigureOut">
              <a:rPr lang="sv-SE" smtClean="0"/>
              <a:t>2022-04-12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D071B-ED17-4701-9583-DED368C81C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7814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urch with a steeple&#10;&#10;Description automatically generated with medium confidence">
            <a:extLst>
              <a:ext uri="{FF2B5EF4-FFF2-40B4-BE49-F238E27FC236}">
                <a16:creationId xmlns:a16="http://schemas.microsoft.com/office/drawing/2014/main" id="{0A502656-BBBF-45C5-9CD6-E8956A573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6158" y="0"/>
            <a:ext cx="8550315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6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AC9C394F-D1FC-4ACF-9A50-BA949D127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63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B55B2F47-B8F9-4C74-B0E9-CB1027A5D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294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B980CC1B-2BC5-44CF-94C6-F308F76B0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6858000" cy="1199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52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calendar&#10;&#10;Description automatically generated">
            <a:extLst>
              <a:ext uri="{FF2B5EF4-FFF2-40B4-BE49-F238E27FC236}">
                <a16:creationId xmlns:a16="http://schemas.microsoft.com/office/drawing/2014/main" id="{AD373710-CAA6-46CD-B412-EEDBB4610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67000" y="266700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025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uilding, stone, brick, old&#10;&#10;Description automatically generated">
            <a:extLst>
              <a:ext uri="{FF2B5EF4-FFF2-40B4-BE49-F238E27FC236}">
                <a16:creationId xmlns:a16="http://schemas.microsoft.com/office/drawing/2014/main" id="{043E8E6C-947F-4A81-ABC3-16C29D1C0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60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34601844-4650-4EE3-9BFE-EAD9267BD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219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665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C2F996B2-D6E6-43A7-B4FF-AE0DDC5FF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667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2A38806F-4F4F-4135-A1BC-3F2E95C32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963"/>
            <a:ext cx="6858000" cy="1199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71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door, living, old, arch&#10;&#10;Description automatically generated">
            <a:extLst>
              <a:ext uri="{FF2B5EF4-FFF2-40B4-BE49-F238E27FC236}">
                <a16:creationId xmlns:a16="http://schemas.microsoft.com/office/drawing/2014/main" id="{7AD86423-BFE4-4BD6-9841-0BA27C5B5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00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0F7868FF-5596-4520-A7F9-C41E98B616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194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81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B39C7EE6-9D9F-41BC-BA23-06000844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197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22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building, old, stone&#10;&#10;Description automatically generated">
            <a:extLst>
              <a:ext uri="{FF2B5EF4-FFF2-40B4-BE49-F238E27FC236}">
                <a16:creationId xmlns:a16="http://schemas.microsoft.com/office/drawing/2014/main" id="{6B75EBCD-47C9-4FE8-9AFB-485FFFA44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08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stone&#10;&#10;Description automatically generated">
            <a:extLst>
              <a:ext uri="{FF2B5EF4-FFF2-40B4-BE49-F238E27FC236}">
                <a16:creationId xmlns:a16="http://schemas.microsoft.com/office/drawing/2014/main" id="{FE2AAC35-CE83-4BAB-8BC2-F9BD8B556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184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Magnus Kempe</dc:creator>
  <cp:lastModifiedBy>Magnus Kempe</cp:lastModifiedBy>
  <cp:revision>11</cp:revision>
  <dcterms:created xsi:type="dcterms:W3CDTF">2022-04-12T09:10:36Z</dcterms:created>
  <dcterms:modified xsi:type="dcterms:W3CDTF">2022-04-12T09:31:34Z</dcterms:modified>
</cp:coreProperties>
</file>